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8" r:id="rId9"/>
    <p:sldId id="269" r:id="rId10"/>
    <p:sldId id="264" r:id="rId11"/>
    <p:sldId id="265" r:id="rId12"/>
    <p:sldId id="267" r:id="rId13"/>
    <p:sldId id="261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7" d="100"/>
          <a:sy n="87" d="100"/>
        </p:scale>
        <p:origin x="29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hyperlink" Target="https://education.fcps.org/oh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SENIOR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of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41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9630"/>
            <a:ext cx="9601200" cy="65670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Naviance</a:t>
            </a:r>
            <a:r>
              <a:rPr lang="en-US" dirty="0" smtClean="0"/>
              <a:t> Updates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697637"/>
            <a:ext cx="8853055" cy="6231519"/>
          </a:xfrm>
        </p:spPr>
      </p:pic>
    </p:spTree>
    <p:extLst>
      <p:ext uri="{BB962C8B-B14F-4D97-AF65-F5344CB8AC3E}">
        <p14:creationId xmlns:p14="http://schemas.microsoft.com/office/powerpoint/2010/main" val="357857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16132"/>
            <a:ext cx="9601200" cy="748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16132"/>
            <a:ext cx="8696336" cy="6422563"/>
          </a:xfrm>
        </p:spPr>
      </p:pic>
      <p:sp>
        <p:nvSpPr>
          <p:cNvPr id="5" name="Oval 4"/>
          <p:cNvSpPr/>
          <p:nvPr/>
        </p:nvSpPr>
        <p:spPr>
          <a:xfrm>
            <a:off x="7996844" y="3133898"/>
            <a:ext cx="565265" cy="29351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8279476" y="2018406"/>
            <a:ext cx="606829" cy="1113905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685011" y="4929447"/>
            <a:ext cx="2485505" cy="78970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054138" y="4929447"/>
            <a:ext cx="1637607" cy="20781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09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53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88985"/>
            <a:ext cx="8478982" cy="6311485"/>
          </a:xfrm>
        </p:spPr>
      </p:pic>
      <p:sp>
        <p:nvSpPr>
          <p:cNvPr id="5" name="Oval 4"/>
          <p:cNvSpPr/>
          <p:nvPr/>
        </p:nvSpPr>
        <p:spPr>
          <a:xfrm>
            <a:off x="4696691" y="4148051"/>
            <a:ext cx="1778924" cy="14214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6"/>
          </p:cNvCxnSpPr>
          <p:nvPr/>
        </p:nvCxnSpPr>
        <p:spPr>
          <a:xfrm flipH="1">
            <a:off x="6475615" y="4455622"/>
            <a:ext cx="2078181" cy="40316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86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02000" y="927100"/>
            <a:ext cx="6388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Safe and Sane </a:t>
            </a:r>
            <a:r>
              <a:rPr lang="en-US" sz="6000" b="1" u="sng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Information</a:t>
            </a:r>
            <a:endParaRPr lang="en-US" sz="6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7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07818"/>
            <a:ext cx="9601200" cy="5652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Important Dates: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37854" y="1005841"/>
            <a:ext cx="9601200" cy="5727469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Thursday, May 24, 2018		Last day of instruction </a:t>
            </a:r>
            <a:r>
              <a:rPr lang="en-US" sz="1400" dirty="0">
                <a:latin typeface="Comic Sans MS" panose="030F0702030302020204" pitchFamily="66" charset="0"/>
              </a:rPr>
              <a:t>for </a:t>
            </a:r>
            <a:r>
              <a:rPr lang="en-US" sz="1400" dirty="0" smtClean="0">
                <a:latin typeface="Comic Sans MS" panose="030F0702030302020204" pitchFamily="66" charset="0"/>
              </a:rPr>
              <a:t>Seniors and </a:t>
            </a:r>
            <a:r>
              <a:rPr lang="en-US" sz="1400" dirty="0">
                <a:latin typeface="Comic Sans MS" panose="030F0702030302020204" pitchFamily="66" charset="0"/>
              </a:rPr>
              <a:t>Senior Final </a:t>
            </a:r>
            <a:r>
              <a:rPr lang="en-US" sz="1400" dirty="0" smtClean="0">
                <a:latin typeface="Comic Sans MS" panose="030F0702030302020204" pitchFamily="66" charset="0"/>
              </a:rPr>
              <a:t>Exams​</a:t>
            </a:r>
            <a:endParaRPr lang="en-US" sz="1400" dirty="0">
              <a:latin typeface="Comic Sans MS" panose="030F0702030302020204" pitchFamily="66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Tuesday, May 29, 2018    		</a:t>
            </a:r>
            <a:r>
              <a:rPr lang="en-US" sz="1400" b="1" u="sng" dirty="0" smtClean="0">
                <a:latin typeface="Comic Sans MS" panose="030F0702030302020204" pitchFamily="66" charset="0"/>
              </a:rPr>
              <a:t>Day 1 </a:t>
            </a:r>
            <a:r>
              <a:rPr lang="en-US" sz="1400" dirty="0" smtClean="0">
                <a:latin typeface="Comic Sans MS" panose="030F0702030302020204" pitchFamily="66" charset="0"/>
              </a:rPr>
              <a:t>Graduation </a:t>
            </a:r>
            <a:r>
              <a:rPr lang="en-US" sz="1400" dirty="0">
                <a:latin typeface="Comic Sans MS" panose="030F0702030302020204" pitchFamily="66" charset="0"/>
              </a:rPr>
              <a:t>Practice in the OHS </a:t>
            </a:r>
            <a:r>
              <a:rPr lang="en-US" sz="1400" dirty="0" smtClean="0">
                <a:latin typeface="Comic Sans MS" panose="030F0702030302020204" pitchFamily="66" charset="0"/>
              </a:rPr>
              <a:t>gymnasium.</a:t>
            </a:r>
          </a:p>
          <a:p>
            <a:pPr marL="0" indent="0">
              <a:buNone/>
            </a:pPr>
            <a:r>
              <a:rPr lang="en-US" sz="1400" dirty="0" smtClean="0">
                <a:latin typeface="Comic Sans MS" panose="030F0702030302020204" pitchFamily="66" charset="0"/>
              </a:rPr>
              <a:t>        8:00 am – 11:30 am		Caps and gowns will be distributed during practice.</a:t>
            </a:r>
            <a:r>
              <a:rPr lang="en-US" sz="1400" dirty="0">
                <a:latin typeface="Comic Sans MS" panose="030F0702030302020204" pitchFamily="66" charset="0"/>
              </a:rPr>
              <a:t>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Wednesday, May 30, 2018		</a:t>
            </a:r>
            <a:r>
              <a:rPr lang="en-US" sz="1400" b="1" u="sng" dirty="0" smtClean="0">
                <a:latin typeface="Comic Sans MS" panose="030F0702030302020204" pitchFamily="66" charset="0"/>
              </a:rPr>
              <a:t>Day 2</a:t>
            </a:r>
            <a:r>
              <a:rPr lang="en-US" sz="1400" dirty="0" smtClean="0">
                <a:latin typeface="Comic Sans MS" panose="030F0702030302020204" pitchFamily="66" charset="0"/>
              </a:rPr>
              <a:t> Graduation </a:t>
            </a:r>
            <a:r>
              <a:rPr lang="en-US" sz="1400" dirty="0">
                <a:latin typeface="Comic Sans MS" panose="030F0702030302020204" pitchFamily="66" charset="0"/>
              </a:rPr>
              <a:t>Practice in the </a:t>
            </a:r>
            <a:r>
              <a:rPr lang="en-US" sz="1400" dirty="0" smtClean="0">
                <a:latin typeface="Comic Sans MS" panose="030F0702030302020204" pitchFamily="66" charset="0"/>
              </a:rPr>
              <a:t>OHS gymnasium.</a:t>
            </a:r>
          </a:p>
          <a:p>
            <a:pPr marL="0" indent="0">
              <a:buNone/>
            </a:pPr>
            <a:r>
              <a:rPr lang="en-US" sz="1400" dirty="0" smtClean="0">
                <a:latin typeface="Comic Sans MS" panose="030F0702030302020204" pitchFamily="66" charset="0"/>
              </a:rPr>
              <a:t>         8:00 am – 10:00 am		Graduation gown required for panoramic photo taken during practice.</a:t>
            </a:r>
          </a:p>
          <a:p>
            <a:pPr marL="0" indent="0">
              <a:buNone/>
            </a:pPr>
            <a:r>
              <a:rPr lang="en-US" sz="1400" dirty="0" smtClean="0">
                <a:latin typeface="Comic Sans MS" panose="030F0702030302020204" pitchFamily="66" charset="0"/>
              </a:rPr>
              <a:t>         *10:00 am – 12:00 pm		Salute to Seniors Awards Program (two tickets) in the OHS</a:t>
            </a:r>
          </a:p>
          <a:p>
            <a:pPr marL="0" indent="0">
              <a:buNone/>
            </a:pPr>
            <a:r>
              <a:rPr lang="en-US" sz="1400" dirty="0">
                <a:latin typeface="Comic Sans MS" panose="030F0702030302020204" pitchFamily="66" charset="0"/>
              </a:rPr>
              <a:t>	</a:t>
            </a:r>
            <a:r>
              <a:rPr lang="en-US" sz="1400" dirty="0" smtClean="0">
                <a:latin typeface="Comic Sans MS" panose="030F0702030302020204" pitchFamily="66" charset="0"/>
              </a:rPr>
              <a:t>			auditorium.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Thursday, May 31, 2018		</a:t>
            </a:r>
            <a:r>
              <a:rPr lang="en-US" sz="1400" b="1" u="sng" dirty="0" smtClean="0">
                <a:latin typeface="Comic Sans MS" panose="030F0702030302020204" pitchFamily="66" charset="0"/>
              </a:rPr>
              <a:t>Day 3</a:t>
            </a:r>
            <a:r>
              <a:rPr lang="en-US" sz="1400" dirty="0" smtClean="0">
                <a:latin typeface="Comic Sans MS" panose="030F0702030302020204" pitchFamily="66" charset="0"/>
              </a:rPr>
              <a:t> Graduation Practice in the OHS gymnasium.</a:t>
            </a:r>
          </a:p>
          <a:p>
            <a:pPr marL="0" indent="0">
              <a:buNone/>
            </a:pPr>
            <a:r>
              <a:rPr lang="en-US" sz="1400" dirty="0" smtClean="0">
                <a:latin typeface="Comic Sans MS" panose="030F0702030302020204" pitchFamily="66" charset="0"/>
              </a:rPr>
              <a:t>        8:00 am – 11:00 am 		Graduation tickets (eight tickets) will be distributed during practice.</a:t>
            </a:r>
          </a:p>
          <a:p>
            <a:pPr marL="0" indent="0">
              <a:buNone/>
            </a:pPr>
            <a:r>
              <a:rPr lang="en-US" sz="1400" dirty="0">
                <a:latin typeface="Comic Sans MS" panose="030F0702030302020204" pitchFamily="66" charset="0"/>
              </a:rPr>
              <a:t>	</a:t>
            </a:r>
            <a:r>
              <a:rPr lang="en-US" sz="1400" dirty="0" smtClean="0">
                <a:latin typeface="Comic Sans MS" panose="030F0702030302020204" pitchFamily="66" charset="0"/>
              </a:rPr>
              <a:t>			All financial obligations must be paid in full by 12:00 noon.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Friday, June 1			</a:t>
            </a:r>
            <a:r>
              <a:rPr lang="en-US" sz="1400" b="1" dirty="0" smtClean="0">
                <a:latin typeface="Comic Sans MS" panose="030F0702030302020204" pitchFamily="66" charset="0"/>
              </a:rPr>
              <a:t>OHS Graduation </a:t>
            </a:r>
            <a:r>
              <a:rPr lang="en-US" sz="1400" dirty="0" smtClean="0">
                <a:latin typeface="Comic Sans MS" panose="030F0702030302020204" pitchFamily="66" charset="0"/>
              </a:rPr>
              <a:t>in Knott Arena at PNC Sports Complex</a:t>
            </a:r>
          </a:p>
          <a:p>
            <a:pPr marL="0" indent="0">
              <a:buNone/>
            </a:pP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*seniors report </a:t>
            </a:r>
            <a:r>
              <a:rPr lang="en-US" sz="1400" u="sng" dirty="0" smtClean="0">
                <a:latin typeface="Comic Sans MS" panose="030F0702030302020204" pitchFamily="66" charset="0"/>
              </a:rPr>
              <a:t>by</a:t>
            </a:r>
            <a:r>
              <a:rPr lang="en-US" sz="1400" dirty="0" smtClean="0">
                <a:latin typeface="Comic Sans MS" panose="030F0702030302020204" pitchFamily="66" charset="0"/>
              </a:rPr>
              <a:t> 9:00 am		Mount Saint Mary’s University, </a:t>
            </a:r>
            <a:r>
              <a:rPr lang="en-US" sz="1400" dirty="0" err="1" smtClean="0">
                <a:latin typeface="Comic Sans MS" panose="030F0702030302020204" pitchFamily="66" charset="0"/>
              </a:rPr>
              <a:t>Emmitsburg</a:t>
            </a:r>
            <a:r>
              <a:rPr lang="en-US" sz="1400" dirty="0" smtClean="0">
                <a:latin typeface="Comic Sans MS" panose="030F0702030302020204" pitchFamily="66" charset="0"/>
              </a:rPr>
              <a:t>, Maryland</a:t>
            </a:r>
          </a:p>
          <a:p>
            <a:pPr marL="0" indent="0">
              <a:buNone/>
            </a:pP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Ceremony at 10:00 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Comic Sans MS" panose="030F0702030302020204" pitchFamily="66" charset="0"/>
              </a:rPr>
              <a:t> Friday, June 1			</a:t>
            </a:r>
            <a:r>
              <a:rPr lang="en-US" sz="1400" b="1" dirty="0" smtClean="0">
                <a:latin typeface="Comic Sans MS" panose="030F0702030302020204" pitchFamily="66" charset="0"/>
              </a:rPr>
              <a:t>OHS Safe and Sane Party</a:t>
            </a:r>
          </a:p>
          <a:p>
            <a:pPr marL="0" indent="0">
              <a:buNone/>
            </a:pP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9:00 pm – 5: 00 am		Knott Arena at PNC Sports Complex</a:t>
            </a:r>
          </a:p>
          <a:p>
            <a:pPr marL="0" indent="0">
              <a:buNone/>
            </a:pPr>
            <a:r>
              <a:rPr lang="en-US" sz="1400" dirty="0">
                <a:latin typeface="Comic Sans MS" panose="030F0702030302020204" pitchFamily="66" charset="0"/>
              </a:rPr>
              <a:t>	</a:t>
            </a:r>
            <a:r>
              <a:rPr lang="en-US" sz="1400" dirty="0" smtClean="0">
                <a:latin typeface="Comic Sans MS" panose="030F0702030302020204" pitchFamily="66" charset="0"/>
              </a:rPr>
              <a:t>			Mount Saint Mary’s University, </a:t>
            </a:r>
            <a:r>
              <a:rPr lang="en-US" sz="1400" dirty="0" err="1" smtClean="0">
                <a:latin typeface="Comic Sans MS" panose="030F0702030302020204" pitchFamily="66" charset="0"/>
              </a:rPr>
              <a:t>Emmitsburg</a:t>
            </a:r>
            <a:r>
              <a:rPr lang="en-US" sz="1400" dirty="0" smtClean="0">
                <a:latin typeface="Comic Sans MS" panose="030F0702030302020204" pitchFamily="66" charset="0"/>
              </a:rPr>
              <a:t>, Maryland</a:t>
            </a:r>
          </a:p>
          <a:p>
            <a:pPr marL="0" indent="0">
              <a:buNone/>
            </a:pPr>
            <a:r>
              <a:rPr lang="en-US" sz="1400" dirty="0" smtClean="0">
                <a:latin typeface="Comic Sans MS" panose="030F0702030302020204" pitchFamily="66" charset="0"/>
              </a:rPr>
              <a:t>          		</a:t>
            </a:r>
            <a:endParaRPr lang="en-US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31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889000"/>
            <a:ext cx="8890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Graduation </a:t>
            </a:r>
            <a:r>
              <a:rPr lang="en-US" sz="2000" b="1" u="sng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National </a:t>
            </a:r>
            <a:r>
              <a:rPr lang="en-US" sz="20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Anthem information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National Anthem Auditions: those interested in singing the national anthem prior to the graduation ceremony need to sign up.  There will be a sign up sheet on the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band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room door.  Deadline to sign up is Friday,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April 6th. 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Graduation-themed musical selection Audition: those interested in performing need to sign up on the sheet on the band room door. Deadline is also Friday, April 6</a:t>
            </a:r>
            <a:r>
              <a:rPr lang="en-US" sz="2000" baseline="30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solidFill>
                <a:srgbClr val="1F497D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Auditions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for both will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be in the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band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room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after school 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on 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May 1</a:t>
            </a:r>
            <a:r>
              <a:rPr lang="en-US" sz="2000" baseline="30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st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.  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/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It can be in the key of your choice and will be </a:t>
            </a:r>
            <a:r>
              <a:rPr lang="en-US" sz="2000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a cappella</a:t>
            </a:r>
            <a:r>
              <a:rPr lang="en-US" sz="2000" dirty="0">
                <a:latin typeface="Comic Sans MS" panose="030F0702030302020204" pitchFamily="66" charset="0"/>
                <a:ea typeface="Times New Roman" panose="02020603050405020304" pitchFamily="18" charset="0"/>
              </a:rPr>
              <a:t> for auditions with a starting pitch on the piano if you need it.  </a:t>
            </a:r>
            <a:r>
              <a:rPr lang="en-US" sz="2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Solos and ensembles are welcome to audition.</a:t>
            </a:r>
            <a:r>
              <a:rPr lang="en-US" sz="2000" dirty="0"/>
              <a:t>  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585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60600" y="574239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Graduation Speech information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1. Graduation Speech Auditions:  those interested in speaking at graduation must turn in their speech to Ms.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Ketteringham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by Thursday, April 6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 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NO EXCEPTIONS!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 2 minutes in length.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2. Auditions will be held after school Wednesday, April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18</a:t>
            </a:r>
            <a:r>
              <a:rPr lang="en-US" sz="2800" baseline="30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3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500" y="1026636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Marching Partner Form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Friday,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March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23rd 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deadline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endParaRPr lang="en-US" sz="28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685800" algn="l"/>
              </a:tabLst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Choose your marching partner carefully, no changes will be made once the form is turned in.</a:t>
            </a:r>
            <a:endParaRPr lang="en-US" sz="28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41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30500" y="685801"/>
            <a:ext cx="8255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>
                <a:latin typeface="Comic Sans MS" panose="030F0702030302020204" pitchFamily="66" charset="0"/>
                <a:ea typeface="Times New Roman" panose="02020603050405020304" pitchFamily="18" charset="0"/>
              </a:rPr>
              <a:t>Balfour/Cap and Gown and announcement information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Balfour updates – Cap and Gown ordering/deadline (April 30th); may order online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List of those who have not ordered.  If you are not sure see Mrs.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Polce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Caps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and gowns will be distributed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on the 1</a:t>
            </a:r>
            <a:r>
              <a:rPr lang="en-US" sz="2800" baseline="300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st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day of practice Tuesday, May </a:t>
            </a: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29th.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Balfour orders of any other items (announcements) will be mailed home.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15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441" y="0"/>
            <a:ext cx="86071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1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577734"/>
            <a:ext cx="9601200" cy="5361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Scholarships - </a:t>
            </a:r>
            <a:r>
              <a:rPr lang="en-US" dirty="0" err="1" smtClean="0"/>
              <a:t>Naviance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726" y="1087197"/>
            <a:ext cx="7251919" cy="5371792"/>
          </a:xfrm>
        </p:spPr>
      </p:pic>
      <p:sp>
        <p:nvSpPr>
          <p:cNvPr id="5" name="Oval 4"/>
          <p:cNvSpPr/>
          <p:nvPr/>
        </p:nvSpPr>
        <p:spPr>
          <a:xfrm>
            <a:off x="2560320" y="5636029"/>
            <a:ext cx="1197033" cy="30757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7"/>
          </p:cNvCxnSpPr>
          <p:nvPr/>
        </p:nvCxnSpPr>
        <p:spPr>
          <a:xfrm flipH="1">
            <a:off x="3582052" y="4879571"/>
            <a:ext cx="1322457" cy="80150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39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2053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599" y="548774"/>
            <a:ext cx="8445731" cy="6206706"/>
          </a:xfrm>
        </p:spPr>
      </p:pic>
    </p:spTree>
    <p:extLst>
      <p:ext uri="{BB962C8B-B14F-4D97-AF65-F5344CB8AC3E}">
        <p14:creationId xmlns:p14="http://schemas.microsoft.com/office/powerpoint/2010/main" val="48600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556</TotalTime>
  <Words>39</Words>
  <Application>Microsoft Office PowerPoint</Application>
  <PresentationFormat>Widescreen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Comic Sans MS</vt:lpstr>
      <vt:lpstr>Franklin Gothic Book</vt:lpstr>
      <vt:lpstr>Times New Roman</vt:lpstr>
      <vt:lpstr>Crop</vt:lpstr>
      <vt:lpstr>SENIOR MEETING</vt:lpstr>
      <vt:lpstr>Important Dates: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Scholarships - Naviance</vt:lpstr>
      <vt:lpstr>PowerPoint Presentation</vt:lpstr>
      <vt:lpstr>Naviance Updates</vt:lpstr>
      <vt:lpstr>PowerPoint Presentation</vt:lpstr>
      <vt:lpstr>PowerPoint Presentation</vt:lpstr>
      <vt:lpstr>PowerPoint Presentation</vt:lpstr>
    </vt:vector>
  </TitlesOfParts>
  <Company>FCPS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MEETING</dc:title>
  <dc:creator>Polce,Christy L</dc:creator>
  <cp:lastModifiedBy>Connolly,Kelli R</cp:lastModifiedBy>
  <cp:revision>26</cp:revision>
  <dcterms:created xsi:type="dcterms:W3CDTF">2017-03-02T18:54:11Z</dcterms:created>
  <dcterms:modified xsi:type="dcterms:W3CDTF">2018-03-09T19:48:53Z</dcterms:modified>
</cp:coreProperties>
</file>